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859" r:id="rId2"/>
    <p:sldId id="913" r:id="rId3"/>
    <p:sldId id="914" r:id="rId4"/>
    <p:sldId id="915" r:id="rId5"/>
    <p:sldId id="916" r:id="rId6"/>
    <p:sldId id="917" r:id="rId7"/>
    <p:sldId id="918" r:id="rId8"/>
    <p:sldId id="919" r:id="rId9"/>
    <p:sldId id="920" r:id="rId10"/>
    <p:sldId id="921" r:id="rId11"/>
    <p:sldId id="922" r:id="rId12"/>
    <p:sldId id="907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08" d="100"/>
          <a:sy n="108" d="100"/>
        </p:scale>
        <p:origin x="1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八年级下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268760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第五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单元  国防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建设与外交成就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0" y="3040164"/>
            <a:ext cx="12192000" cy="1100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000" dirty="0">
                <a:solidFill>
                  <a:prstClr val="black"/>
                </a:solidFill>
                <a:cs typeface="Times New Roman" panose="02020603050405020304" pitchFamily="18" charset="0"/>
              </a:rPr>
              <a:t>第</a:t>
            </a:r>
            <a:r>
              <a:rPr lang="en-US" altLang="zh-CN" sz="5000" dirty="0">
                <a:solidFill>
                  <a:prstClr val="black"/>
                </a:solidFill>
                <a:cs typeface="Times New Roman" panose="02020603050405020304" pitchFamily="18" charset="0"/>
              </a:rPr>
              <a:t>15</a:t>
            </a:r>
            <a:r>
              <a:rPr lang="zh-CN" altLang="en-US" sz="5000" dirty="0">
                <a:solidFill>
                  <a:prstClr val="black"/>
                </a:solidFill>
                <a:cs typeface="Times New Roman" panose="02020603050405020304" pitchFamily="18" charset="0"/>
              </a:rPr>
              <a:t>课　钢铁长城</a:t>
            </a: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6886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pc="-12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pc="-12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历史解释、史料实证、家国情怀均属于历史学科核心素养。阅读下列材料，回答问题。</a:t>
            </a:r>
            <a:endParaRPr lang="zh-CN" altLang="zh-CN" sz="1200" spc="-12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历史解释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——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传承红色基因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我们的国防将获得巩固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不允许任何帝国主义者再来侵略我们的国土。在英勇的经过了考验的人民解放军的基础上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我们的人民武装力量必须保存和发展起来。我们将不但有一个强大的陆军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而且有一个强大的空军和一个强大的海军。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毛泽东在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中国人民政治协商会议第一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届全体会议上的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开幕词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770513"/>
            <a:ext cx="6814472" cy="907706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95063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根据材料一，指出中华人民共和国成立前后我国国防建设的重点是什么。这样做的目的是什么？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60211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建立强大的空军和海军。捍卫祖国的安全，使祖国不再受到帝国主义的侵略。</a:t>
            </a:r>
            <a:endParaRPr lang="zh-CN" altLang="zh-CN" sz="1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47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史料实证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——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博弈科技强军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日开国大典时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中国人民解放军炮兵部队刚刚成立不久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接受检阅的炮兵部队使用的还主要是从国民党军队缴获的炮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以及一些土炮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只能打击地面目标。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在中华人民共和国成立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周年的国庆阅兵中接受检阅的导弹方队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已经是包括地空导弹、岸舰导弹、舰舰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潜舰导弹、反坦克导弹、核导弹等多种导弹在内的装备方队了。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根据材料二，指出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年国庆阅兵与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年国庆阅兵相比发生了怎样的变化。哪些重要因素导致上述变化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511585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武器装备更加先进；国防力量更加强大。科学技术的发展；党和国家对人民军队建设的高度重视；经济的发展；等等。</a:t>
            </a:r>
            <a:endParaRPr lang="zh-CN" altLang="zh-CN" sz="1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709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家国情怀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——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提升思想认识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世纪在我国实施东部大海洋战略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具有现实必要性和可行性。中国是世界人口的头号大国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陆地空间不足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资源有限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海洋是今后可持续发展的最后空间。台湾问题的和平解决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必须依赖强大的海上力量作为后盾。中国自北向南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完全处在由岛链形成的半闭海状态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没有强大的海洋力量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就无法保证安全的出海通道。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根据材料三，指出我国加强海洋开发、海军建设的重要意义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269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开发海洋资源，有利于促进中国经济发展；为和平解决台湾问题提供后盾；保障海洋通道安全，维护国家利益。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318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1788889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陆、海、空军的建设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某同学在探究学习中搜集了华东军区海军、导弹驱逐舰、歼－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型战机的图片，由此判断他探究学习的主题是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建设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外交成就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国防建设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社会生活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196974" y="303160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cs typeface="Times New Roman" panose="02020603050405020304" pitchFamily="18" charset="0"/>
              </a:rPr>
              <a:t>C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836712"/>
            <a:ext cx="6958488" cy="850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228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齐齐哈尔中考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日，我国第三艘航空母舰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福建舰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从上海江南造船厂码头解缆启航，赴相关海域开展首次航行试验。我国第一艘航空母舰是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致远舰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南昌舰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辽宁舰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山东舰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人民空军建立早期，军用飞机主要从国外购买；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年，我国仿制成功歼－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型歼击机；后来，我国自主研制了各种型号的歼击机、轰炸机和强击机。这反映了我国军用飞机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逐渐走上国产化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道路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主要从国外购买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完全独立自主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研制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技术领先于世界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907466" y="143915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198662" y="41666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18392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导弹部队的发展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东风浩荡，雷霆万钧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大国长剑，威震苍穹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锻造战略铁拳，捍卫和平安宁。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这是我国某军种的军歌。这一军种的前身是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华东军区海军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信息支援部队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第二炮兵部队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战略支援部队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大国重器，举世瞩目。在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年的国庆大阅兵中，东风－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核导弹方队在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个装备方队中压轴出场。东风－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核导弹隶属的军种应该是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陆军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海军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火箭军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空军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415914" y="19976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579501" y="417545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83485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新时代强军之路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下图反映了新时代中国军队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综合战斗力世界领先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后勤保障体系完备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现代化建设成就显著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武器装备不断更新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10974" y="14303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3038" y="2576265"/>
            <a:ext cx="4784447" cy="1214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762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开国大典阅兵曾被形象地说成是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万国武器展览会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，但到中华人民共和国成立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周年国庆大阅兵时，所有受阅武器装备均为国产现役主战装备，且信息化程度普遍比较高。这表明我国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人民军队有效维护了国家安全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对外开放促进科学技术的进步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军队发展与信息技术相互融合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军备现代化建设取得巨大成就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98862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5398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66939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pc="-1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下表是小明同学围绕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中国的钢铁长城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这一主题所做的知识整理。该表格反映了</a:t>
            </a:r>
            <a:r>
              <a:rPr lang="en-US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人民空军实力不断增强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导弹部队的发展与进步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人民海军的建立与发展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国防建设科技含量提高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764704"/>
            <a:ext cx="6598448" cy="87337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1207774" y="1818448"/>
            <a:ext cx="394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-1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71013"/>
              </p:ext>
            </p:extLst>
          </p:nvPr>
        </p:nvGraphicFramePr>
        <p:xfrm>
          <a:off x="343710" y="2431152"/>
          <a:ext cx="11502992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1142984">
                  <a:extLst>
                    <a:ext uri="{9D8B030D-6E8A-4147-A177-3AD203B41FA5}">
                      <a16:colId xmlns:a16="http://schemas.microsoft.com/office/drawing/2014/main" val="1588221370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3537968238"/>
                    </a:ext>
                  </a:extLst>
                </a:gridCol>
                <a:gridCol w="3816424">
                  <a:extLst>
                    <a:ext uri="{9D8B030D-6E8A-4147-A177-3AD203B41FA5}">
                      <a16:colId xmlns:a16="http://schemas.microsoft.com/office/drawing/2014/main" val="2805023030"/>
                    </a:ext>
                  </a:extLst>
                </a:gridCol>
                <a:gridCol w="3879288">
                  <a:extLst>
                    <a:ext uri="{9D8B030D-6E8A-4147-A177-3AD203B41FA5}">
                      <a16:colId xmlns:a16="http://schemas.microsoft.com/office/drawing/2014/main" val="135962546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时间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1949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1970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世纪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90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年代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10924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事件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华东军区海军建立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我国第一艘核潜艇研制成功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海军已由水面舰艇部队、海军陆战队等多兵种组成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83779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5840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同学在参观国防军事展览展区中看到这样一段内容：中华人民共和国国防事业建设中，全国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1 000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多家工厂、科研机构等相互合作，攻破了一个又一个核心技术难关。这说明，我国科技人员具有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团结协作、勇于攻坚的精神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包容开放、善于学习的精神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淡泊名利、不计得失的精神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直面挫折、不屈不挠的精神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3" y="836712"/>
            <a:ext cx="3004021" cy="45681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794670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7537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以来，中国人民解放军成立五大战区。中国人民解放军总体形成中央军委领导指挥下的陆军、海军、空军、火箭军等军种，军事航天部队、网络空间部队、信息支援部队、联勤保障部队等兵种的新型军兵种结构布局。军队组织架构和力量体系实现革命性重塑。这些努力表明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中国战略核威慑力量增强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空军现代化建设不断发展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海军现代化水平明显提高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国防和军队建设不断推进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53486" y="25297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52832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1012</TotalTime>
  <Words>568</Words>
  <Application>Microsoft Office PowerPoint</Application>
  <PresentationFormat>自定义</PresentationFormat>
  <Paragraphs>79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297</cp:revision>
  <dcterms:created xsi:type="dcterms:W3CDTF">2020-11-06T05:24:40Z</dcterms:created>
  <dcterms:modified xsi:type="dcterms:W3CDTF">2024-12-16T11:23:52Z</dcterms:modified>
</cp:coreProperties>
</file>